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26" autoAdjust="0"/>
  </p:normalViewPr>
  <p:slideViewPr>
    <p:cSldViewPr snapToGrid="0">
      <p:cViewPr varScale="1">
        <p:scale>
          <a:sx n="78" d="100"/>
          <a:sy n="78" d="100"/>
        </p:scale>
        <p:origin x="850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25-02-2025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2/25/2025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2/25/2025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2/25/2025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2/25/2025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haitalijadhav1123/AICTE-StegnographyProject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17529" y="4586365"/>
            <a:ext cx="7980183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Chaitali Jadhav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: Institute Of Management Studies and           Information Technology 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Department     : Master’s in Computer Application (MCA)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1B5104-099D-BBA4-A9E8-4B3249A0B40E}"/>
              </a:ext>
            </a:extLst>
          </p:cNvPr>
          <p:cNvSpPr txBox="1"/>
          <p:nvPr/>
        </p:nvSpPr>
        <p:spPr>
          <a:xfrm>
            <a:off x="-359279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Encryption Techniques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Integrate AES encryption before embedding text in images.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 for Audio &amp; Video Steganography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Expanding beyond images.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AI-based Detection Prevention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Ensuring messages stay undetectable from modern forensic tools.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Mobile App &amp; Web Version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Expanding accessibility beyond desktops.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Multi-Layer Security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Combining steganography with blockchain for ultra-secure communication.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C36CA-B2B7-210D-9D6C-212EF8EDBA2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2438" y="2604760"/>
            <a:ext cx="1102995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Traditional encryption methods are easily detectable and can raise suspicion.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 for a secure way to hide confidential messages within images.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Ensuring data security while maintaining the integrity of the cover image.</a:t>
            </a:r>
          </a:p>
          <a:p>
            <a:pPr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Making encryption and decryption accessible to non-technical users through a simple interface. </a:t>
            </a: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Programming Language:</a:t>
            </a: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Python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Processing Library:</a:t>
            </a: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OpenCV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Graphical User Interface (GUI):</a:t>
            </a: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Tkinter</a:t>
            </a:r>
            <a:endParaRPr lang="en-IN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File Handling &amp; Security:</a:t>
            </a: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Basic encryption logic for password protection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 Libraries:</a:t>
            </a: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Pillow (for image handling) 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Platform: </a:t>
            </a: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 10</a:t>
            </a:r>
            <a:endParaRPr lang="en-IN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steganography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embed a message into an image without noticeable changes.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GUI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easy encryption and decryption.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Lossless data hiding using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pixel value manipulation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instead of traditional cryptographic techniques.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Works on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any standard image file format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(PNG recommended for best results). </a:t>
            </a:r>
          </a:p>
          <a:p>
            <a:pPr marL="0" indent="0">
              <a:buNone/>
            </a:pPr>
            <a:endParaRPr lang="en-IN" sz="1800" b="1" dirty="0">
              <a:solidFill>
                <a:srgbClr val="0F0F0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Cybersecurity Enthusiasts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Exploring secure communication techniques.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Government &amp; Defense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Secure message transmission without raising suspicion.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Journalists &amp; Activists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Concealing sensitive information in images to avoid surveillance.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Software Developers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Learning steganography concepts and their applications.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BA1A33-C0F7-4169-B976-4E5E40BAB9B3}"/>
              </a:ext>
            </a:extLst>
          </p:cNvPr>
          <p:cNvSpPr txBox="1"/>
          <p:nvPr/>
        </p:nvSpPr>
        <p:spPr>
          <a:xfrm>
            <a:off x="153563" y="1101143"/>
            <a:ext cx="1893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Encryption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B1E2418-E315-7EA9-7D73-B3F764FB84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564" y="1439697"/>
            <a:ext cx="4546256" cy="3358445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DA4AB6-9699-A800-22CF-B001472B0FE6}"/>
              </a:ext>
            </a:extLst>
          </p:cNvPr>
          <p:cNvSpPr txBox="1"/>
          <p:nvPr/>
        </p:nvSpPr>
        <p:spPr>
          <a:xfrm>
            <a:off x="4424516" y="702156"/>
            <a:ext cx="616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GUI: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C031CAA-0A92-0A46-2BA6-921B04B35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4412" y="1051560"/>
            <a:ext cx="4404853" cy="310748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7486C5C-66FA-5315-5E00-88BB272C8B18}"/>
              </a:ext>
            </a:extLst>
          </p:cNvPr>
          <p:cNvSpPr txBox="1"/>
          <p:nvPr/>
        </p:nvSpPr>
        <p:spPr>
          <a:xfrm>
            <a:off x="8635700" y="628750"/>
            <a:ext cx="23665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Decryption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16ED9AF-A4F9-0320-99C0-B1099439A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0668" y="1051561"/>
            <a:ext cx="3555526" cy="4484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03B7FC8-901E-E6B0-5CC2-6020A46CA9A7}"/>
              </a:ext>
            </a:extLst>
          </p:cNvPr>
          <p:cNvSpPr txBox="1"/>
          <p:nvPr/>
        </p:nvSpPr>
        <p:spPr>
          <a:xfrm>
            <a:off x="68826" y="4798142"/>
            <a:ext cx="2330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Input Image File: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25AD91F-7642-AE82-1D06-A0AFBA6F29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806" y="5257341"/>
            <a:ext cx="2330492" cy="146792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D7041AB-CAC1-1786-FB59-6A830F82D376}"/>
              </a:ext>
            </a:extLst>
          </p:cNvPr>
          <p:cNvSpPr txBox="1"/>
          <p:nvPr/>
        </p:nvSpPr>
        <p:spPr>
          <a:xfrm>
            <a:off x="3326254" y="4798142"/>
            <a:ext cx="23304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Output Image File: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4295478-8DF5-0275-C438-2C450C75A2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3806" y="5257342"/>
            <a:ext cx="2330492" cy="146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Steganography provides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covert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way of communicating sensitive information.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project showcases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simple yet effective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implementation of message hiding in images.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GUI makes encryption and decryption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accessible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even to non-technical users.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improvements can make it more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robust, secure, and scalable.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IN" dirty="0">
                <a:hlinkClick r:id="rId2"/>
              </a:rPr>
              <a:t>https://github.com/chaitalijadhav1123/AICTE-StegnographyProject.git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84</TotalTime>
  <Words>386</Words>
  <Application>Microsoft Office PowerPoint</Application>
  <PresentationFormat>Widescreen</PresentationFormat>
  <Paragraphs>60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Franklin Gothic Book</vt:lpstr>
      <vt:lpstr>Franklin Gothic Demi</vt:lpstr>
      <vt:lpstr>Wingdings</vt:lpstr>
      <vt:lpstr>Wingdings 2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Rajesh Jadhav</cp:lastModifiedBy>
  <cp:revision>30</cp:revision>
  <dcterms:created xsi:type="dcterms:W3CDTF">2021-05-26T16:50:10Z</dcterms:created>
  <dcterms:modified xsi:type="dcterms:W3CDTF">2025-02-25T16:37:34Z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